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1" r:id="rId25"/>
    <p:sldId id="278" r:id="rId26"/>
    <p:sldId id="282" r:id="rId27"/>
    <p:sldId id="283" r:id="rId2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7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1D90-A176-4493-B70B-179D833E9DB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9B65-4B70-45E6-84FA-844BF65F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tlassian.com/software/confluence/featur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5825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Keeping Up With State Licensure</a:t>
            </a:r>
            <a:br>
              <a:rPr lang="en-US" sz="54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Anita Skarbek,  PhD, RN</a:t>
            </a:r>
            <a:br>
              <a:rPr lang="en-US" sz="3600" dirty="0" smtClean="0"/>
            </a:br>
            <a:r>
              <a:rPr lang="en-US" sz="3600" dirty="0" smtClean="0"/>
              <a:t>UMKC School of Nursing and Health Studies</a:t>
            </a:r>
            <a:br>
              <a:rPr lang="en-US" sz="3600" dirty="0" smtClean="0"/>
            </a:br>
            <a:r>
              <a:rPr lang="en-US" sz="3600" dirty="0" smtClean="0"/>
              <a:t>January 8, 2018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6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Database</a:t>
            </a:r>
            <a:br>
              <a:rPr lang="en-US" dirty="0" smtClean="0"/>
            </a:br>
            <a:r>
              <a:rPr lang="en-US" dirty="0" smtClean="0"/>
              <a:t>Academic Advisors’ Screen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101" y="1594614"/>
            <a:ext cx="9365062" cy="50971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2262" y="2543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327564" y="964276"/>
            <a:ext cx="484632" cy="961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Database</a:t>
            </a:r>
            <a:br>
              <a:rPr lang="en-US" dirty="0" smtClean="0"/>
            </a:br>
            <a:r>
              <a:rPr lang="en-US" dirty="0" smtClean="0"/>
              <a:t>Academic Advisors’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652" y="1850562"/>
            <a:ext cx="8466877" cy="4608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14894" y="27681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493818" y="11554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6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885" y="1675996"/>
            <a:ext cx="8033239" cy="435133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05308">
            <a:off x="6409113" y="3940234"/>
            <a:ext cx="1138844" cy="714896"/>
          </a:xfrm>
          <a:prstGeom prst="leftArrow">
            <a:avLst>
              <a:gd name="adj1" fmla="val 524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4"/>
            <a:ext cx="8411282" cy="455611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296101" y="44639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26974" y="5320144"/>
            <a:ext cx="484632" cy="76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67891" y="53201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7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96" y="1612670"/>
            <a:ext cx="8885664" cy="48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47" y="1675995"/>
            <a:ext cx="8707368" cy="47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4"/>
            <a:ext cx="8752104" cy="47407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119745" y="4222865"/>
            <a:ext cx="1551986" cy="1105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811491" y="60184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4"/>
            <a:ext cx="8594162" cy="46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RN-BSN Program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4"/>
            <a:ext cx="8523210" cy="46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Brief Background Overview – State Board of Nursing Regulations</a:t>
            </a:r>
          </a:p>
          <a:p>
            <a:r>
              <a:rPr lang="en-US" dirty="0" smtClean="0"/>
              <a:t>Initial Procedure</a:t>
            </a:r>
          </a:p>
          <a:p>
            <a:r>
              <a:rPr lang="en-US" dirty="0" smtClean="0"/>
              <a:t>Revised Procedure</a:t>
            </a:r>
          </a:p>
          <a:p>
            <a:r>
              <a:rPr lang="en-US" dirty="0" smtClean="0"/>
              <a:t>Process Undertaken</a:t>
            </a:r>
          </a:p>
          <a:p>
            <a:r>
              <a:rPr lang="en-US" dirty="0" smtClean="0"/>
              <a:t>Disclosures</a:t>
            </a:r>
          </a:p>
          <a:p>
            <a:r>
              <a:rPr lang="en-US" dirty="0" smtClean="0"/>
              <a:t>Q&amp;A Period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61" y="5203470"/>
            <a:ext cx="2703715" cy="14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MSN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249" y="1734184"/>
            <a:ext cx="8860835" cy="47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</a:t>
            </a:r>
            <a:r>
              <a:rPr lang="en-US" dirty="0" err="1" smtClean="0"/>
              <a:t>Disclsures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DNP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584597" cy="46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SoNHS</a:t>
            </a:r>
            <a:r>
              <a:rPr lang="en-US" dirty="0" smtClean="0"/>
              <a:t> Disclosures</a:t>
            </a:r>
            <a:br>
              <a:rPr lang="en-US" dirty="0" smtClean="0"/>
            </a:br>
            <a:r>
              <a:rPr lang="en-US" dirty="0" smtClean="0"/>
              <a:t>PhD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064" y="1742498"/>
            <a:ext cx="8785355" cy="47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0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UMKC Disclosures</a:t>
            </a:r>
            <a:br>
              <a:rPr lang="en-US" dirty="0" smtClean="0"/>
            </a:br>
            <a:r>
              <a:rPr lang="en-US" dirty="0" smtClean="0"/>
              <a:t>Blackboard Course Sites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39338" y="5286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339051" cy="45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UMKC Disclosures</a:t>
            </a:r>
            <a:br>
              <a:rPr lang="en-US" dirty="0" smtClean="0"/>
            </a:br>
            <a:r>
              <a:rPr lang="en-US" dirty="0" smtClean="0"/>
              <a:t>Blackboard Course 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500" y="1833938"/>
            <a:ext cx="8599942" cy="46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Identify Individual(s) Responsible to Monitor BON requirements</a:t>
            </a:r>
          </a:p>
          <a:p>
            <a:pPr lvl="1"/>
            <a:r>
              <a:rPr lang="en-US" dirty="0" smtClean="0"/>
              <a:t>Create a communication system to disseminate information to academic advisors, program directors and coordinators, school administrators</a:t>
            </a:r>
          </a:p>
          <a:p>
            <a:r>
              <a:rPr lang="en-US" dirty="0" smtClean="0"/>
              <a:t>Tracking System</a:t>
            </a:r>
          </a:p>
          <a:p>
            <a:pPr lvl="1"/>
            <a:r>
              <a:rPr lang="en-US" dirty="0" smtClean="0"/>
              <a:t>States where prospective students/current students reside</a:t>
            </a:r>
          </a:p>
          <a:p>
            <a:pPr lvl="1"/>
            <a:r>
              <a:rPr lang="en-US" dirty="0" smtClean="0"/>
              <a:t>How will system be monitored?</a:t>
            </a:r>
          </a:p>
          <a:p>
            <a:pPr lvl="2"/>
            <a:r>
              <a:rPr lang="en-US" dirty="0" smtClean="0"/>
              <a:t>Avoid having students admitted in states where not authorized.</a:t>
            </a:r>
          </a:p>
          <a:p>
            <a:r>
              <a:rPr lang="en-US" dirty="0" smtClean="0"/>
              <a:t>Maintain Updated BON Information</a:t>
            </a:r>
          </a:p>
          <a:p>
            <a:pPr lvl="1"/>
            <a:r>
              <a:rPr lang="en-US" dirty="0" smtClean="0"/>
              <a:t>Obtain written confirmation, when possible</a:t>
            </a:r>
          </a:p>
          <a:p>
            <a:pPr lvl="2"/>
            <a:r>
              <a:rPr lang="en-US" dirty="0" smtClean="0"/>
              <a:t>BON websites</a:t>
            </a:r>
          </a:p>
          <a:p>
            <a:pPr lvl="2"/>
            <a:r>
              <a:rPr lang="en-US" dirty="0" smtClean="0"/>
              <a:t>BON contact person</a:t>
            </a:r>
          </a:p>
          <a:p>
            <a:pPr lvl="1"/>
            <a:r>
              <a:rPr lang="en-US" dirty="0" smtClean="0"/>
              <a:t>How often will information be updated?</a:t>
            </a:r>
          </a:p>
          <a:p>
            <a:pPr lvl="1"/>
            <a:r>
              <a:rPr lang="en-US" dirty="0" smtClean="0"/>
              <a:t>Do not rely on information other schools/entities provide</a:t>
            </a:r>
          </a:p>
          <a:p>
            <a:pPr lvl="2"/>
            <a:r>
              <a:rPr lang="en-US" dirty="0" smtClean="0"/>
              <a:t>Seek out the information </a:t>
            </a:r>
          </a:p>
          <a:p>
            <a:pPr lvl="3"/>
            <a:r>
              <a:rPr lang="en-US" dirty="0" smtClean="0"/>
              <a:t>Each school’s program may be different in some manner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9" y="5027729"/>
            <a:ext cx="2772988" cy="15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 Student Reminders Regarding Moving &amp; Travel Nurse Assignments</a:t>
            </a:r>
          </a:p>
          <a:p>
            <a:pPr lvl="1"/>
            <a:r>
              <a:rPr lang="en-US" dirty="0" smtClean="0"/>
              <a:t>Every semester</a:t>
            </a:r>
          </a:p>
          <a:p>
            <a:pPr lvl="1"/>
            <a:r>
              <a:rPr lang="en-US" dirty="0" smtClean="0"/>
              <a:t>Learning Management System (e.g. Blackboard course sites)</a:t>
            </a:r>
          </a:p>
          <a:p>
            <a:pPr lvl="1"/>
            <a:r>
              <a:rPr lang="en-US" dirty="0" smtClean="0"/>
              <a:t>Course Syllabus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Do Not Panic</a:t>
            </a:r>
          </a:p>
          <a:p>
            <a:pPr lvl="1"/>
            <a:r>
              <a:rPr lang="en-US" dirty="0" smtClean="0"/>
              <a:t>Notify appropriate individuals (your institution)</a:t>
            </a:r>
          </a:p>
          <a:p>
            <a:pPr lvl="1"/>
            <a:r>
              <a:rPr lang="en-US" dirty="0" smtClean="0"/>
              <a:t>Notify BON to discuss issue &amp; seek resolution</a:t>
            </a:r>
          </a:p>
          <a:p>
            <a:pPr lvl="1"/>
            <a:r>
              <a:rPr lang="en-US" dirty="0" smtClean="0"/>
              <a:t>Document information</a:t>
            </a:r>
          </a:p>
          <a:p>
            <a:pPr lvl="2"/>
            <a:r>
              <a:rPr lang="en-US" dirty="0" smtClean="0"/>
              <a:t>Example: Washington State RN-BSN Student</a:t>
            </a:r>
          </a:p>
          <a:p>
            <a:r>
              <a:rPr lang="en-US" dirty="0" smtClean="0"/>
              <a:t>Keep Informed</a:t>
            </a:r>
          </a:p>
          <a:p>
            <a:pPr lvl="1"/>
            <a:r>
              <a:rPr lang="en-US" dirty="0" smtClean="0"/>
              <a:t>WCET SAN Coordinator Calls</a:t>
            </a:r>
          </a:p>
          <a:p>
            <a:pPr lvl="1"/>
            <a:r>
              <a:rPr lang="en-US" dirty="0" smtClean="0"/>
              <a:t>Conferences</a:t>
            </a:r>
          </a:p>
          <a:p>
            <a:pPr lvl="1"/>
            <a:r>
              <a:rPr lang="en-US" dirty="0" err="1" smtClean="0"/>
              <a:t>Listservs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63" y="5019416"/>
            <a:ext cx="2772988" cy="15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38" y="1793160"/>
            <a:ext cx="6493129" cy="430838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43" y="5260485"/>
            <a:ext cx="2772988" cy="15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Nurse License Review Group Formed</a:t>
            </a:r>
          </a:p>
          <a:p>
            <a:pPr lvl="2"/>
            <a:r>
              <a:rPr lang="en-US" dirty="0" smtClean="0"/>
              <a:t>RN-BSN Program Director </a:t>
            </a:r>
          </a:p>
          <a:p>
            <a:pPr lvl="2"/>
            <a:r>
              <a:rPr lang="en-US" dirty="0" smtClean="0"/>
              <a:t>Assistant Dean for Program Evaluation  </a:t>
            </a:r>
          </a:p>
          <a:p>
            <a:pPr lvl="2"/>
            <a:r>
              <a:rPr lang="en-US" dirty="0" smtClean="0"/>
              <a:t>Director of Student Services</a:t>
            </a:r>
          </a:p>
          <a:p>
            <a:r>
              <a:rPr lang="en-US" dirty="0" smtClean="0"/>
              <a:t>Member Selection </a:t>
            </a:r>
            <a:r>
              <a:rPr lang="en-US" dirty="0"/>
              <a:t>B</a:t>
            </a:r>
            <a:r>
              <a:rPr lang="en-US" dirty="0" smtClean="0"/>
              <a:t>enefit</a:t>
            </a:r>
          </a:p>
          <a:p>
            <a:pPr lvl="2"/>
            <a:r>
              <a:rPr lang="en-US" dirty="0" smtClean="0"/>
              <a:t>Members of UMKC’s eLearning Action Committee (e-LAC)</a:t>
            </a:r>
          </a:p>
          <a:p>
            <a:pPr lvl="3"/>
            <a:r>
              <a:rPr lang="en-US" dirty="0" smtClean="0"/>
              <a:t>State Authorization Mandates</a:t>
            </a:r>
          </a:p>
          <a:p>
            <a:pPr lvl="3"/>
            <a:r>
              <a:rPr lang="en-US" dirty="0" smtClean="0"/>
              <a:t>RN-BSN Program Director – Online Faculty </a:t>
            </a:r>
          </a:p>
          <a:p>
            <a:pPr lvl="3"/>
            <a:r>
              <a:rPr lang="en-US" dirty="0" smtClean="0"/>
              <a:t>Student Services Director </a:t>
            </a:r>
          </a:p>
          <a:p>
            <a:pPr lvl="4"/>
            <a:r>
              <a:rPr lang="en-US" dirty="0" smtClean="0"/>
              <a:t>Oversees Academic Advisors</a:t>
            </a:r>
          </a:p>
          <a:p>
            <a:pPr lvl="4"/>
            <a:r>
              <a:rPr lang="en-US" dirty="0" smtClean="0"/>
              <a:t>Internal Policy &amp; Procedures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22" y="5012575"/>
            <a:ext cx="2537222" cy="13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48" y="1863203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 Members License Review Group (Pre-SARA)</a:t>
            </a:r>
          </a:p>
          <a:p>
            <a:pPr lvl="1"/>
            <a:r>
              <a:rPr lang="en-US" dirty="0" smtClean="0"/>
              <a:t>Reviewed State Boards of Nursing Requirements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SHEEO State Authorization Survey Results &amp; Reports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Seek Approvals - Every BON &amp; State Dept. of Education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Group Met </a:t>
            </a:r>
            <a:endParaRPr lang="en-US" b="1" dirty="0" smtClean="0"/>
          </a:p>
          <a:p>
            <a:pPr lvl="3"/>
            <a:r>
              <a:rPr lang="en-US" b="1" dirty="0" smtClean="0"/>
              <a:t>Determine where programs can be delivered.</a:t>
            </a:r>
          </a:p>
          <a:p>
            <a:pPr lvl="3"/>
            <a:r>
              <a:rPr lang="en-US" b="1" dirty="0" smtClean="0"/>
              <a:t>Referred </a:t>
            </a:r>
            <a:r>
              <a:rPr lang="en-US" b="1" i="1" dirty="0" smtClean="0"/>
              <a:t>legal </a:t>
            </a:r>
            <a:r>
              <a:rPr lang="en-US" b="1" dirty="0" smtClean="0"/>
              <a:t>questions to Assoc. Dean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Provided </a:t>
            </a:r>
            <a:r>
              <a:rPr lang="en-US" i="1" dirty="0" smtClean="0"/>
              <a:t>Hard-Copied</a:t>
            </a:r>
            <a:r>
              <a:rPr lang="en-US" dirty="0" smtClean="0"/>
              <a:t> List to Brandie Elliott, UMKC State Authorization Coordinator	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45" y="2584016"/>
            <a:ext cx="3021810" cy="1497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84" y="5236372"/>
            <a:ext cx="2221576" cy="1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Revised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106" y="36876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746106" y="18027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SARA States &amp;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2" name="Picture 18" descr="sara-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89" y="2429317"/>
            <a:ext cx="7143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0" y="5156730"/>
            <a:ext cx="2679699" cy="14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Revised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person from </a:t>
            </a:r>
            <a:r>
              <a:rPr lang="en-US" dirty="0" err="1" smtClean="0"/>
              <a:t>SoNHS</a:t>
            </a:r>
            <a:r>
              <a:rPr lang="en-US" dirty="0" smtClean="0"/>
              <a:t> (Anita Skarbek) </a:t>
            </a:r>
            <a:r>
              <a:rPr lang="en-US" dirty="0"/>
              <a:t>Reports to Brandie Elliott</a:t>
            </a:r>
          </a:p>
          <a:p>
            <a:pPr lvl="1"/>
            <a:r>
              <a:rPr lang="en-US" dirty="0"/>
              <a:t>Maintains each state’s BON requirements list</a:t>
            </a:r>
          </a:p>
          <a:p>
            <a:pPr lvl="1"/>
            <a:r>
              <a:rPr lang="en-US" dirty="0"/>
              <a:t>Reports changes to </a:t>
            </a:r>
            <a:r>
              <a:rPr lang="en-US" dirty="0" smtClean="0"/>
              <a:t>Brandie Elliott, </a:t>
            </a:r>
            <a:r>
              <a:rPr lang="en-US" dirty="0" err="1" smtClean="0"/>
              <a:t>SoNHS</a:t>
            </a:r>
            <a:r>
              <a:rPr lang="en-US" dirty="0" smtClean="0"/>
              <a:t> </a:t>
            </a:r>
            <a:r>
              <a:rPr lang="en-US" dirty="0"/>
              <a:t>Online Program Directors, Program Coordinators, Academic Advisors, Administrators </a:t>
            </a:r>
            <a:endParaRPr lang="en-US" dirty="0" smtClean="0"/>
          </a:p>
          <a:p>
            <a:pPr lvl="1"/>
            <a:r>
              <a:rPr lang="en-US" dirty="0" smtClean="0"/>
              <a:t>Attends Monthly SAN Coordinator Calls</a:t>
            </a:r>
          </a:p>
          <a:p>
            <a:pPr lvl="1"/>
            <a:r>
              <a:rPr lang="en-US" dirty="0" smtClean="0"/>
              <a:t>State Regulator/BON Updates</a:t>
            </a:r>
          </a:p>
          <a:p>
            <a:pPr lvl="2"/>
            <a:r>
              <a:rPr lang="en-US" dirty="0" smtClean="0"/>
              <a:t>Conferences </a:t>
            </a:r>
          </a:p>
          <a:p>
            <a:pPr lvl="3"/>
            <a:r>
              <a:rPr lang="en-US" dirty="0" smtClean="0"/>
              <a:t>NASASPS/WCET Annual Conference</a:t>
            </a:r>
          </a:p>
          <a:p>
            <a:pPr lvl="3"/>
            <a:r>
              <a:rPr lang="en-US" dirty="0" smtClean="0"/>
              <a:t>AACN BSN Annual Conference </a:t>
            </a:r>
          </a:p>
          <a:p>
            <a:pPr lvl="2"/>
            <a:r>
              <a:rPr lang="en-US" dirty="0" smtClean="0"/>
              <a:t>WCET Listserv</a:t>
            </a:r>
          </a:p>
          <a:p>
            <a:pPr lvl="3"/>
            <a:r>
              <a:rPr lang="en-US" dirty="0" smtClean="0"/>
              <a:t>Russell </a:t>
            </a:r>
            <a:r>
              <a:rPr lang="en-US" dirty="0" err="1" smtClean="0"/>
              <a:t>Poulin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77" y="4952915"/>
            <a:ext cx="3113806" cy="17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each state BON</a:t>
            </a:r>
          </a:p>
          <a:p>
            <a:pPr lvl="1"/>
            <a:r>
              <a:rPr lang="en-US" dirty="0" smtClean="0"/>
              <a:t>Attempt to obtain information in writing</a:t>
            </a:r>
          </a:p>
          <a:p>
            <a:pPr lvl="1"/>
            <a:r>
              <a:rPr lang="en-US" dirty="0" smtClean="0"/>
              <a:t>Phone call – record date, contact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SoNHS</a:t>
            </a:r>
            <a:r>
              <a:rPr lang="en-US" dirty="0" smtClean="0"/>
              <a:t> Assoc. Dean – JD</a:t>
            </a:r>
          </a:p>
          <a:p>
            <a:pPr lvl="1"/>
            <a:r>
              <a:rPr lang="en-US" dirty="0" smtClean="0"/>
              <a:t>Questions/Clarification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SoNHS</a:t>
            </a:r>
            <a:r>
              <a:rPr lang="en-US" dirty="0" smtClean="0"/>
              <a:t> Student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Outlook e-Mail SAN Folder</a:t>
            </a:r>
          </a:p>
          <a:p>
            <a:pPr lvl="1"/>
            <a:r>
              <a:rPr lang="en-US" dirty="0" smtClean="0"/>
              <a:t>UM System Archived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Brandie Elliott</a:t>
            </a:r>
          </a:p>
          <a:p>
            <a:pPr lvl="1"/>
            <a:r>
              <a:rPr lang="en-US" dirty="0" smtClean="0"/>
              <a:t>Confluence Software </a:t>
            </a:r>
            <a:r>
              <a:rPr lang="en-US" dirty="0"/>
              <a:t>Sharing Platform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www.atlassian.com/software/confluence/features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Updates UMKC State Authorization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Notify </a:t>
            </a:r>
            <a:r>
              <a:rPr lang="en-US" dirty="0" err="1" smtClean="0"/>
              <a:t>SoNHS</a:t>
            </a:r>
            <a:r>
              <a:rPr lang="en-US" dirty="0" smtClean="0"/>
              <a:t> Program Directors/Coordinators, Student Services Director, Academic Advisors, Administrators</a:t>
            </a:r>
          </a:p>
          <a:p>
            <a:pPr lvl="1"/>
            <a:r>
              <a:rPr lang="en-US" dirty="0" smtClean="0"/>
              <a:t>e-Mail, Committees (Executive Council &amp; Steering Committee)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Disseminate Info to Faculty</a:t>
            </a:r>
          </a:p>
          <a:p>
            <a:pPr lvl="1"/>
            <a:r>
              <a:rPr lang="en-US" dirty="0" smtClean="0"/>
              <a:t>Program Directors &amp; Faculty Assembly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10" y="4919662"/>
            <a:ext cx="3005743" cy="16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Database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348" y="1567929"/>
            <a:ext cx="9572470" cy="52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Database</a:t>
            </a:r>
            <a:br>
              <a:rPr lang="en-US" dirty="0" smtClean="0"/>
            </a:br>
            <a:r>
              <a:rPr lang="en-US" dirty="0" smtClean="0"/>
              <a:t>Academic Advisors’ Screen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6" y="1588294"/>
            <a:ext cx="9152312" cy="498133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8393" y="2601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10443" y="9227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473</Words>
  <Application>Microsoft Office PowerPoint</Application>
  <PresentationFormat>Widescreen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Keeping Up With State Licensure Anita Skarbek,  PhD, RN UMKC School of Nursing and Health Studies January 8, 2018 </vt:lpstr>
      <vt:lpstr>Objectives</vt:lpstr>
      <vt:lpstr>Background </vt:lpstr>
      <vt:lpstr>Initial Procedure </vt:lpstr>
      <vt:lpstr>Revised Procedure </vt:lpstr>
      <vt:lpstr>Revised Procedure </vt:lpstr>
      <vt:lpstr>Process </vt:lpstr>
      <vt:lpstr>Student Database </vt:lpstr>
      <vt:lpstr>Student Database Academic Advisors’ Screen </vt:lpstr>
      <vt:lpstr>Student Database Academic Advisors’ Screen </vt:lpstr>
      <vt:lpstr>Student Database Academic Advisors’ Screen</vt:lpstr>
      <vt:lpstr>SoNHS Disclosures RN-BSN Program </vt:lpstr>
      <vt:lpstr>SoNHS Disclosures RN-BSN Program </vt:lpstr>
      <vt:lpstr>SoNHS Disclosures RN-BSN Program </vt:lpstr>
      <vt:lpstr>SoNHS Disclosures RN-BSN Program </vt:lpstr>
      <vt:lpstr>SoNHS Disclosures RN-BSN Program </vt:lpstr>
      <vt:lpstr>SoNHS Disclosures RN-BSN Program </vt:lpstr>
      <vt:lpstr>SoNHS Disclosures RN-BSN Program </vt:lpstr>
      <vt:lpstr>SoNHS Disclosures RN-BSN Program </vt:lpstr>
      <vt:lpstr>SoNHS Disclosures MSN Programs</vt:lpstr>
      <vt:lpstr>SoNHS Disclsures DNP Programs</vt:lpstr>
      <vt:lpstr>SoNHS Disclosures PhD Program</vt:lpstr>
      <vt:lpstr>UMKC Disclosures Blackboard Course Sites</vt:lpstr>
      <vt:lpstr>UMKC Disclosures Blackboard Course Site</vt:lpstr>
      <vt:lpstr>Closing Comments</vt:lpstr>
      <vt:lpstr>Closing Comments</vt:lpstr>
      <vt:lpstr>PowerPoint Presentation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Skarbek, Anita J</dc:creator>
  <cp:lastModifiedBy>Elliott, Brandie</cp:lastModifiedBy>
  <cp:revision>55</cp:revision>
  <cp:lastPrinted>2018-01-05T16:45:22Z</cp:lastPrinted>
  <dcterms:created xsi:type="dcterms:W3CDTF">2018-01-01T20:26:11Z</dcterms:created>
  <dcterms:modified xsi:type="dcterms:W3CDTF">2018-01-05T17:20:49Z</dcterms:modified>
</cp:coreProperties>
</file>